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23" autoAdjust="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AAC61EA-49F5-451C-898D-D33090C71C55}" type="datetimeFigureOut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7EA25E-BEEF-4CB7-8AEC-B7D1CADFDB4E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630455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https://www.youtube.com/watch?v=QvXWP4eDZVM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EA25E-BEEF-4CB7-8AEC-B7D1CADFDB4E}" type="slidenum">
              <a:rPr lang="fr-FR" altLang="en-US" smtClean="0"/>
              <a:pPr/>
              <a:t>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225874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Jingle bells tune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C6EEE6-743B-4BEE-9D58-43C4D929F4B9}" type="slidenum">
              <a:rPr lang="fr-FR" altLang="en-US"/>
              <a:pPr eaLnBrk="1" hangingPunct="1"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28889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7CAF-6376-4D64-A04C-8655779C34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367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01A92-7213-48BE-A0D5-B80F7BA242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11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FE8D0-C2C9-4185-9A29-2B354B5103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360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BE7EA-54FE-425D-87E8-1108B203AF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574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362CA-A84F-44C7-8A40-872D233989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63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FFBAD-154C-4ACB-ACB7-D61A01FEF9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2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2953F-3EFE-4689-8E90-1B40E2C515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753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E8B7B-A8DA-4DB8-9FB8-35C509DC61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21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7D49-8B4C-41AF-A6A7-360B9B2D89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782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CA598-0E14-40AA-8B08-2B7E6C3186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620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88ABD-44BA-4F3A-A789-F704C865A2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48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CDCA9C-BA4A-406F-9628-15B15F932A6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XWP4eDZVM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Tw Cen MT" panose="020B0602020104020603" pitchFamily="34" charset="0"/>
              </a:rPr>
              <a:t>Chanson de </a:t>
            </a:r>
            <a:r>
              <a:rPr lang="en-GB" b="1" dirty="0">
                <a:latin typeface="Tw Cen MT" panose="020B0602020104020603" pitchFamily="34" charset="0"/>
              </a:rPr>
              <a:t>Noël</a:t>
            </a:r>
            <a:endParaRPr lang="en-GB" altLang="en-US" dirty="0" smtClean="0">
              <a:latin typeface="Tw Cen MT" panose="020B0602020104020603" pitchFamily="34" charset="0"/>
            </a:endParaRPr>
          </a:p>
        </p:txBody>
      </p:sp>
      <p:pic>
        <p:nvPicPr>
          <p:cNvPr id="2" name="QvXWP4eDZV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5778" y="1417638"/>
            <a:ext cx="8461022" cy="4759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Tw Cen MT" panose="020B0602020104020603" pitchFamily="34" charset="0"/>
              </a:rPr>
              <a:t>Vive le vent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en-US" sz="4400" i="1" dirty="0" smtClean="0">
                <a:latin typeface="Tw Cen MT" panose="020B0602020104020603" pitchFamily="34" charset="0"/>
              </a:rPr>
              <a:t>Vive le vent, vive le vent,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Vive le vent d'hiver,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Qui s'en va sifflant, soufflant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Dans les grands sapins verts, oh !</a:t>
            </a:r>
            <a:endParaRPr lang="en-GB" altLang="en-US" sz="4400" dirty="0" smtClean="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Tw Cen MT" panose="020B0602020104020603" pitchFamily="34" charset="0"/>
              </a:rPr>
              <a:t>Vive le vent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en-US" sz="4400" i="1" dirty="0" smtClean="0">
                <a:latin typeface="Tw Cen MT" panose="020B0602020104020603" pitchFamily="34" charset="0"/>
              </a:rPr>
              <a:t>Vive le temps, vive le temps,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Vive le temps d'hiver,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Boules de neige et Jour de l'An</a:t>
            </a:r>
            <a:br>
              <a:rPr lang="fr-FR" altLang="en-US" sz="4400" i="1" dirty="0" smtClean="0">
                <a:latin typeface="Tw Cen MT" panose="020B0602020104020603" pitchFamily="34" charset="0"/>
              </a:rPr>
            </a:br>
            <a:r>
              <a:rPr lang="fr-FR" altLang="en-US" sz="4400" i="1" dirty="0" smtClean="0">
                <a:latin typeface="Tw Cen MT" panose="020B0602020104020603" pitchFamily="34" charset="0"/>
              </a:rPr>
              <a:t>Et Bonne Année grand-mère !</a:t>
            </a:r>
          </a:p>
          <a:p>
            <a:pPr marL="0" indent="0">
              <a:buNone/>
            </a:pPr>
            <a:endParaRPr lang="fr-FR" altLang="en-US" sz="4400" i="1" dirty="0" smtClean="0"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en-GB" altLang="en-US" sz="4400" dirty="0" smtClean="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Tw Cen MT" panose="020B0602020104020603" pitchFamily="34" charset="0"/>
              </a:rPr>
              <a:t>Vive le vent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en-US" sz="3600" i="1" dirty="0" smtClean="0">
                <a:latin typeface="Tw Cen MT" panose="020B0602020104020603" pitchFamily="34" charset="0"/>
              </a:rPr>
              <a:t>Sur le long chemin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Tout blanc de neige blanche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Un vieux monsieur s'avance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Avec sa canne dans la main.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Et tout là-haut le vent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Qui siffle dans les branches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Lui souffle la romance</a:t>
            </a:r>
            <a:br>
              <a:rPr lang="fr-FR" altLang="en-US" sz="3600" i="1" dirty="0" smtClean="0">
                <a:latin typeface="Tw Cen MT" panose="020B0602020104020603" pitchFamily="34" charset="0"/>
              </a:rPr>
            </a:br>
            <a:r>
              <a:rPr lang="fr-FR" altLang="en-US" sz="3600" i="1" dirty="0" smtClean="0">
                <a:latin typeface="Tw Cen MT" panose="020B0602020104020603" pitchFamily="34" charset="0"/>
              </a:rPr>
              <a:t>Qu'il chantait petit enfant, oh !</a:t>
            </a:r>
          </a:p>
          <a:p>
            <a:pPr marL="0" indent="0">
              <a:buNone/>
            </a:pPr>
            <a:endParaRPr lang="en-GB" altLang="en-US" sz="3600" dirty="0" smtClean="0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</Words>
  <Application>Microsoft Office PowerPoint</Application>
  <PresentationFormat>On-screen Show (4:3)</PresentationFormat>
  <Paragraphs>11</Paragraphs>
  <Slides>4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Chanson de Noël</vt:lpstr>
      <vt:lpstr>Vive le vent </vt:lpstr>
      <vt:lpstr>Vive le vent </vt:lpstr>
      <vt:lpstr>Vive le vent 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RHawkes</dc:creator>
  <cp:lastModifiedBy>Study</cp:lastModifiedBy>
  <cp:revision>12</cp:revision>
  <dcterms:created xsi:type="dcterms:W3CDTF">2008-12-15T06:03:15Z</dcterms:created>
  <dcterms:modified xsi:type="dcterms:W3CDTF">2018-05-07T16:26:19Z</dcterms:modified>
</cp:coreProperties>
</file>